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Lato" panose="020F0502020204030203" pitchFamily="34" charset="0"/>
      <p:regular r:id="rId8"/>
      <p:bold r:id="rId9"/>
      <p:italic r:id="rId10"/>
      <p:boldItalic r:id="rId11"/>
    </p:embeddedFont>
    <p:embeddedFont>
      <p:font typeface="Montserrat" pitchFamily="2" charset="77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7"/>
  </p:normalViewPr>
  <p:slideViewPr>
    <p:cSldViewPr snapToGrid="0">
      <p:cViewPr varScale="1">
        <p:scale>
          <a:sx n="113" d="100"/>
          <a:sy n="113" d="100"/>
        </p:scale>
        <p:origin x="864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08a535c321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08a535c321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08a535c321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08a535c321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08a535c321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08a535c321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08a535c321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08a535c321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>
            <a:spLocks noGrp="1"/>
          </p:cNvSpPr>
          <p:nvPr>
            <p:ph type="ctrTitle"/>
          </p:nvPr>
        </p:nvSpPr>
        <p:spPr>
          <a:xfrm>
            <a:off x="3768275" y="1301700"/>
            <a:ext cx="46773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 Introducere în   Operele literare</a:t>
            </a:r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Realizat de Theodora Stanciu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	Perioadele de publicare sunt caracterizate </a:t>
            </a:r>
            <a:endParaRPr/>
          </a:p>
        </p:txBody>
      </p:sp>
      <p:sp>
        <p:nvSpPr>
          <p:cNvPr id="141" name="Google Shape;141;p14"/>
          <p:cNvSpPr txBox="1"/>
          <p:nvPr/>
        </p:nvSpPr>
        <p:spPr>
          <a:xfrm>
            <a:off x="403000" y="1554750"/>
            <a:ext cx="2891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Perioada MARIILOR CLASICI 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2" name="Google Shape;142;p14"/>
          <p:cNvSpPr txBox="1"/>
          <p:nvPr/>
        </p:nvSpPr>
        <p:spPr>
          <a:xfrm>
            <a:off x="3425850" y="3490950"/>
            <a:ext cx="5981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Perioada INTERBELICA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3" name="Google Shape;143;p14"/>
          <p:cNvSpPr txBox="1"/>
          <p:nvPr/>
        </p:nvSpPr>
        <p:spPr>
          <a:xfrm>
            <a:off x="6258500" y="1939650"/>
            <a:ext cx="3834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Perioada POSTBELICA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44" name="Google Shape;14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8350" y="1135925"/>
            <a:ext cx="3019804" cy="226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2625" y="2434625"/>
            <a:ext cx="2693551" cy="1793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0052" y="1992325"/>
            <a:ext cx="2082650" cy="149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	Perioada/EPOCA MARIILOR CLASICI </a:t>
            </a:r>
            <a:endParaRPr/>
          </a:p>
        </p:txBody>
      </p:sp>
      <p:sp>
        <p:nvSpPr>
          <p:cNvPr id="152" name="Google Shape;152;p1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1873 - Mihai Eminescu - “Floare Albastra”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o"/>
              <a:t>1877- Ion Creangă - “Povestea lui Harap-Alb”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o"/>
              <a:t>1881 “Moara cu noroc” - Ioan Slavici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o"/>
              <a:t>1883 “Luceafărul” - Mihai Eminescu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o"/>
              <a:t>1884 “O scrisoare pierduta” - I.L.Caragiale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3" name="Google Shape;15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7701" y="955825"/>
            <a:ext cx="1576225" cy="20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3299" y="1130300"/>
            <a:ext cx="1926175" cy="115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3300" y="2522450"/>
            <a:ext cx="929900" cy="128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5413" y="2774800"/>
            <a:ext cx="1090075" cy="163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dirty="0"/>
              <a:t>Perioada INTERBELICA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dirty="0"/>
              <a:t>-în timpul primului război mondial </a:t>
            </a:r>
            <a:endParaRPr dirty="0"/>
          </a:p>
        </p:txBody>
      </p:sp>
      <p:sp>
        <p:nvSpPr>
          <p:cNvPr id="162" name="Google Shape;162;p16"/>
          <p:cNvSpPr txBox="1">
            <a:spLocks noGrp="1"/>
          </p:cNvSpPr>
          <p:nvPr>
            <p:ph type="body" idx="1"/>
          </p:nvPr>
        </p:nvSpPr>
        <p:spPr>
          <a:xfrm>
            <a:off x="228600" y="1206500"/>
            <a:ext cx="5905500" cy="33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dirty="0"/>
              <a:t>1916 “ Plumb “ George Bacovia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o" dirty="0"/>
              <a:t>1919 “Eu nu strivesc corola de minuni a lumii” - Lucian Blaga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o" dirty="0"/>
              <a:t>1920 “Ion” -Liviu Rebreanu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o" dirty="0"/>
              <a:t>1924 “ Riga Crypto si lapona Enigel” - Ion Barbu 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o" dirty="0"/>
              <a:t>1927 “Testament” - Tudor Arghezi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o" dirty="0"/>
              <a:t>1930 “Baltagul” -Mihail Sadoveanu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o" dirty="0"/>
              <a:t>1930  “Ultima noapte de dragoste, intaia noapte de razboi’ -  Camil Petrescu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o" dirty="0"/>
              <a:t>1938 “Enigma Otiliei” -  George Calinescu </a:t>
            </a:r>
            <a:endParaRPr dirty="0"/>
          </a:p>
        </p:txBody>
      </p:sp>
      <p:sp>
        <p:nvSpPr>
          <p:cNvPr id="163" name="Google Shape;163;p16"/>
          <p:cNvSpPr txBox="1"/>
          <p:nvPr/>
        </p:nvSpPr>
        <p:spPr>
          <a:xfrm>
            <a:off x="4737100" y="1656450"/>
            <a:ext cx="4089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4" name="Google Shape;16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4375" y="1307850"/>
            <a:ext cx="1077325" cy="16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3648" y="393750"/>
            <a:ext cx="2107252" cy="16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3000" y="2389950"/>
            <a:ext cx="1641475" cy="150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Perioada POSTBELICA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-dupa razboiul mondial.</a:t>
            </a:r>
            <a:endParaRPr/>
          </a:p>
        </p:txBody>
      </p:sp>
      <p:sp>
        <p:nvSpPr>
          <p:cNvPr id="172" name="Google Shape;172;p17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1955 “Morometii” volumul I - Marin Preda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o"/>
              <a:t>1964 “Leoaica tanara, iubirea” - Nichita Stanescu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o"/>
              <a:t>1967 “Morometii “ volumul II - Marin Preda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o"/>
              <a:t>1968 “ Iona” -Marin Sorescu </a:t>
            </a:r>
            <a:endParaRPr/>
          </a:p>
        </p:txBody>
      </p:sp>
      <p:pic>
        <p:nvPicPr>
          <p:cNvPr id="173" name="Google Shape;17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3398" y="1250927"/>
            <a:ext cx="1388225" cy="178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2575" y="2929350"/>
            <a:ext cx="1189951" cy="15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</Words>
  <Application>Microsoft Macintosh PowerPoint</Application>
  <PresentationFormat>On-screen Show (16:9)</PresentationFormat>
  <Paragraphs>28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Lato</vt:lpstr>
      <vt:lpstr>Montserrat</vt:lpstr>
      <vt:lpstr>Arial</vt:lpstr>
      <vt:lpstr>Focus</vt:lpstr>
      <vt:lpstr> Introducere în   Operele literare</vt:lpstr>
      <vt:lpstr> Perioadele de publicare sunt caracterizate </vt:lpstr>
      <vt:lpstr> Perioada/EPOCA MARIILOR CLASICI </vt:lpstr>
      <vt:lpstr>Perioada INTERBELICA -în timpul primului război mondial </vt:lpstr>
      <vt:lpstr>Perioada POSTBELICA  -dupa razboiul mondial.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Elena-Luminița CĂPĂȚÎNĂ (120842)</cp:lastModifiedBy>
  <cp:revision>1</cp:revision>
  <dcterms:modified xsi:type="dcterms:W3CDTF">2025-07-29T15:55:19Z</dcterms:modified>
</cp:coreProperties>
</file>